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2"/>
    <p:sldMasterId id="2147483674" r:id="rId3"/>
  </p:sldMasterIdLst>
  <p:notesMasterIdLst>
    <p:notesMasterId r:id="rId6"/>
  </p:notesMasterIdLst>
  <p:sldIdLst>
    <p:sldId id="257" r:id="rId4"/>
    <p:sldId id="26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89" d="100"/>
          <a:sy n="89" d="100"/>
        </p:scale>
        <p:origin x="1310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3429A-4996-4E8A-9907-26EBCB65C05D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5655AF-C603-43CA-9AB9-46F21F484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262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t>3/27/2015 8:51 PM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0" y="8685213"/>
            <a:ext cx="6172200" cy="457200"/>
          </a:xfrm>
        </p:spPr>
        <p:txBody>
          <a:bodyPr/>
          <a:lstStyle/>
          <a:p>
            <a:pPr algn="l" defTabSz="914400">
              <a:buNone/>
            </a:pP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sz="500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>
          <a:xfrm>
            <a:off x="6172199" y="8685213"/>
            <a:ext cx="684213" cy="457200"/>
          </a:xfrm>
        </p:spPr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t>1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51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4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877219"/>
              </p:ext>
            </p:extLst>
          </p:nvPr>
        </p:nvGraphicFramePr>
        <p:xfrm>
          <a:off x="3779912" y="2283262"/>
          <a:ext cx="4680520" cy="3696484"/>
        </p:xfrm>
        <a:graphic>
          <a:graphicData uri="http://schemas.openxmlformats.org/drawingml/2006/table">
            <a:tbl>
              <a:tblPr/>
              <a:tblGrid>
                <a:gridCol w="4680520"/>
              </a:tblGrid>
              <a:tr h="3696484">
                <a:tc>
                  <a:txBody>
                    <a:bodyPr/>
                    <a:lstStyle/>
                    <a:p>
                      <a:pPr algn="l"/>
                      <a:r>
                        <a:rPr lang="ru-RU" sz="2000" b="0" i="0" dirty="0">
                          <a:solidFill>
                            <a:srgbClr val="21252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Родился в 1921 году в степном селе близ Камышина. Жил и работал в Мурманске, Рыбинске, Костроме. </a:t>
                      </a:r>
                      <a:r>
                        <a:rPr lang="ru-RU" sz="1100" dirty="0"/>
                        <a:t/>
                      </a:r>
                      <a:br>
                        <a:rPr lang="ru-RU" sz="1100" dirty="0"/>
                      </a:br>
                      <a:endParaRPr lang="ru-RU" sz="1100" dirty="0"/>
                    </a:p>
                  </a:txBody>
                  <a:tcPr marL="53380" marR="53380" marT="26690" marB="2669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547664" y="836712"/>
            <a:ext cx="606058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rgbClr val="637D1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БОЧАРНИКОВ </a:t>
            </a:r>
            <a:endParaRPr lang="en-US" sz="4400" dirty="0" smtClean="0">
              <a:solidFill>
                <a:srgbClr val="637D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 smtClean="0">
                <a:solidFill>
                  <a:srgbClr val="637D1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</a:t>
            </a:r>
            <a:r>
              <a:rPr lang="ru-RU" sz="4400" dirty="0">
                <a:solidFill>
                  <a:srgbClr val="637D1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Алексеевич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www.kostroma.net/~kounb/kos/writer/writer/bocharnik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92896"/>
            <a:ext cx="2647950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stf.imhonet.ru/element/180x270/f2/29/f229f0e0f46bdd87b0b38c55b3a36d4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659" y="3356992"/>
            <a:ext cx="2506588" cy="327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нижный магазин, букинистический и не только. Купить книги. Продать книг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4" t="7941" r="20529" b="9472"/>
          <a:stretch/>
        </p:blipFill>
        <p:spPr bwMode="auto">
          <a:xfrm rot="20872268">
            <a:off x="691182" y="2549162"/>
            <a:ext cx="230425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1960" y="1934990"/>
            <a:ext cx="45365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2125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войны был связистом, санитаром, автоматчиком и писал стихи — печатался в армейских газетах. После победы стал профессиональным журналистом. Член Союза писателей. Автор нескольких книг рассказов, очерков, стихов. Печатался в разных журналах и газетах. Стихи, как и новеллы, поэтичны, пронизаны чувством любви к родной природе.</a:t>
            </a:r>
            <a:endParaRPr lang="ru-RU" sz="2400" dirty="0">
              <a:solidFill>
                <a:srgbClr val="21252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692696"/>
            <a:ext cx="60841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637D1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БОЧАРНИКОВ </a:t>
            </a:r>
            <a:endParaRPr lang="en-US" sz="4000" dirty="0">
              <a:solidFill>
                <a:srgbClr val="637D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solidFill>
                  <a:srgbClr val="637D1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Алексеевич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93559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White Template with blue-green Segoe_TP10286786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F83F853-FA01-4B06-983B-0DEE9474D6E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Образцы слайдов презентации (белая панель с сине-зеленым оформлением)</Template>
  <TotalTime>20</TotalTime>
  <Words>179</Words>
  <Application>Microsoft Office PowerPoint</Application>
  <PresentationFormat>Экран (4:3)</PresentationFormat>
  <Paragraphs>10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Arial</vt:lpstr>
      <vt:lpstr>Calibri</vt:lpstr>
      <vt:lpstr>Courier New</vt:lpstr>
      <vt:lpstr>Times New Roman</vt:lpstr>
      <vt:lpstr>Wingdings</vt:lpstr>
      <vt:lpstr>1_White Template with blue-green Segoe_TP10286786</vt:lpstr>
      <vt:lpstr>Белый текст и шрифт Courier для слайдов с кодом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ЛВ</dc:creator>
  <cp:keywords/>
  <cp:lastModifiedBy>ЛВ</cp:lastModifiedBy>
  <cp:revision>3</cp:revision>
  <dcterms:created xsi:type="dcterms:W3CDTF">2015-03-27T12:51:26Z</dcterms:created>
  <dcterms:modified xsi:type="dcterms:W3CDTF">2015-03-27T13:11:42Z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TC102867869990</vt:lpwstr>
  </property>
</Properties>
</file>